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87" r:id="rId2"/>
    <p:sldId id="288" r:id="rId3"/>
    <p:sldId id="289" r:id="rId4"/>
    <p:sldId id="264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7" r:id="rId16"/>
    <p:sldId id="302" r:id="rId17"/>
    <p:sldId id="300" r:id="rId18"/>
    <p:sldId id="303" r:id="rId19"/>
    <p:sldId id="304" r:id="rId20"/>
    <p:sldId id="306" r:id="rId21"/>
    <p:sldId id="305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hsa" id="{9D50CF4B-202F-4D9C-98FB-08C29E829A35}">
          <p14:sldIdLst>
            <p14:sldId id="287"/>
            <p14:sldId id="288"/>
            <p14:sldId id="289"/>
            <p14:sldId id="264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7"/>
            <p14:sldId id="302"/>
            <p14:sldId id="300"/>
            <p14:sldId id="303"/>
            <p14:sldId id="304"/>
            <p14:sldId id="306"/>
            <p14:sldId id="305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am Asshabi" initials="PA" lastIdx="1" clrIdx="0">
    <p:extLst>
      <p:ext uri="{19B8F6BF-5375-455C-9EA6-DF929625EA0E}">
        <p15:presenceInfo xmlns:p15="http://schemas.microsoft.com/office/powerpoint/2012/main" userId="11921b07302317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78667" autoAdjust="0"/>
  </p:normalViewPr>
  <p:slideViewPr>
    <p:cSldViewPr snapToGrid="0">
      <p:cViewPr varScale="1">
        <p:scale>
          <a:sx n="71" d="100"/>
          <a:sy n="71" d="100"/>
        </p:scale>
        <p:origin x="798" y="66"/>
      </p:cViewPr>
      <p:guideLst/>
    </p:cSldViewPr>
  </p:slideViewPr>
  <p:outlineViewPr>
    <p:cViewPr>
      <p:scale>
        <a:sx n="33" d="100"/>
        <a:sy n="33" d="100"/>
      </p:scale>
      <p:origin x="0" y="-726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A57E33-D8B6-44C9-8667-07CF1FC07296}" type="doc">
      <dgm:prSet loTypeId="urn:microsoft.com/office/officeart/2008/layout/CircleAccentTimeline" loCatId="process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44299C5-401D-442A-988D-F7A442480D79}">
      <dgm:prSet phldrT="[Text]"/>
      <dgm:spPr/>
      <dgm:t>
        <a:bodyPr/>
        <a:lstStyle/>
        <a:p>
          <a:r>
            <a:rPr lang="en-US" dirty="0"/>
            <a:t>Mathematical Model</a:t>
          </a:r>
        </a:p>
      </dgm:t>
    </dgm:pt>
    <dgm:pt modelId="{BB705737-4081-4FA8-A7AD-31014F236237}" type="parTrans" cxnId="{8AECC63E-A574-4171-A0F2-A57C9C10DB21}">
      <dgm:prSet/>
      <dgm:spPr/>
      <dgm:t>
        <a:bodyPr/>
        <a:lstStyle/>
        <a:p>
          <a:endParaRPr lang="en-US"/>
        </a:p>
      </dgm:t>
    </dgm:pt>
    <dgm:pt modelId="{5F1499E5-5FE9-428E-BE12-DC519C809536}" type="sibTrans" cxnId="{8AECC63E-A574-4171-A0F2-A57C9C10DB21}">
      <dgm:prSet/>
      <dgm:spPr/>
      <dgm:t>
        <a:bodyPr/>
        <a:lstStyle/>
        <a:p>
          <a:endParaRPr lang="en-US"/>
        </a:p>
      </dgm:t>
    </dgm:pt>
    <dgm:pt modelId="{279D43D4-4D6D-4316-A9E0-D803F7A07367}">
      <dgm:prSet phldrT="[Text]"/>
      <dgm:spPr/>
      <dgm:t>
        <a:bodyPr/>
        <a:lstStyle/>
        <a:p>
          <a:r>
            <a:rPr lang="en-US" dirty="0"/>
            <a:t>Semi code</a:t>
          </a:r>
        </a:p>
      </dgm:t>
    </dgm:pt>
    <dgm:pt modelId="{ADC71252-C3DA-45D2-AA86-59060CD419C2}" type="parTrans" cxnId="{54CBA98E-0FA5-473F-BC72-772813D6EFA8}">
      <dgm:prSet/>
      <dgm:spPr/>
      <dgm:t>
        <a:bodyPr/>
        <a:lstStyle/>
        <a:p>
          <a:endParaRPr lang="en-US"/>
        </a:p>
      </dgm:t>
    </dgm:pt>
    <dgm:pt modelId="{A91782EF-203F-4940-9A58-AF8010821B2B}" type="sibTrans" cxnId="{54CBA98E-0FA5-473F-BC72-772813D6EFA8}">
      <dgm:prSet/>
      <dgm:spPr/>
      <dgm:t>
        <a:bodyPr/>
        <a:lstStyle/>
        <a:p>
          <a:endParaRPr lang="en-US"/>
        </a:p>
      </dgm:t>
    </dgm:pt>
    <dgm:pt modelId="{492E2ED1-D589-4F70-955E-DE17FAF1D62F}">
      <dgm:prSet phldrT="[Text]"/>
      <dgm:spPr/>
      <dgm:t>
        <a:bodyPr/>
        <a:lstStyle/>
        <a:p>
          <a:r>
            <a:rPr lang="en-US" dirty="0"/>
            <a:t>Behavior</a:t>
          </a:r>
        </a:p>
      </dgm:t>
    </dgm:pt>
    <dgm:pt modelId="{8906E997-9D68-487E-A965-54F07BE0F2BC}" type="parTrans" cxnId="{AF1365DC-3B27-44B9-B9A7-0121D18CE445}">
      <dgm:prSet/>
      <dgm:spPr/>
      <dgm:t>
        <a:bodyPr/>
        <a:lstStyle/>
        <a:p>
          <a:endParaRPr lang="en-US"/>
        </a:p>
      </dgm:t>
    </dgm:pt>
    <dgm:pt modelId="{2AAB9120-7941-4E85-AEAC-8D9874D5209A}" type="sibTrans" cxnId="{AF1365DC-3B27-44B9-B9A7-0121D18CE445}">
      <dgm:prSet/>
      <dgm:spPr/>
      <dgm:t>
        <a:bodyPr/>
        <a:lstStyle/>
        <a:p>
          <a:endParaRPr lang="en-US"/>
        </a:p>
      </dgm:t>
    </dgm:pt>
    <dgm:pt modelId="{22E95761-5BBB-4A81-9C96-441E71231722}">
      <dgm:prSet phldrT="[Text]"/>
      <dgm:spPr/>
      <dgm:t>
        <a:bodyPr/>
        <a:lstStyle/>
        <a:p>
          <a:r>
            <a:rPr lang="en-US"/>
            <a:t>Intro</a:t>
          </a:r>
          <a:endParaRPr lang="en-US" dirty="0"/>
        </a:p>
      </dgm:t>
    </dgm:pt>
    <dgm:pt modelId="{5ACF0853-B90A-435F-8693-62CCC78A7DB7}" type="parTrans" cxnId="{5662539D-3BAC-4C2B-9447-1C773FC47BF3}">
      <dgm:prSet/>
      <dgm:spPr/>
      <dgm:t>
        <a:bodyPr/>
        <a:lstStyle/>
        <a:p>
          <a:endParaRPr lang="en-US"/>
        </a:p>
      </dgm:t>
    </dgm:pt>
    <dgm:pt modelId="{5ED66C9F-6FC0-40DD-A269-ED729713A1C4}" type="sibTrans" cxnId="{5662539D-3BAC-4C2B-9447-1C773FC47BF3}">
      <dgm:prSet/>
      <dgm:spPr/>
      <dgm:t>
        <a:bodyPr/>
        <a:lstStyle/>
        <a:p>
          <a:endParaRPr lang="en-US"/>
        </a:p>
      </dgm:t>
    </dgm:pt>
    <dgm:pt modelId="{91FE73D3-B3EC-4426-8988-B13EA98C8473}">
      <dgm:prSet phldrT="[Text]"/>
      <dgm:spPr/>
      <dgm:t>
        <a:bodyPr/>
        <a:lstStyle/>
        <a:p>
          <a:endParaRPr lang="en-US" dirty="0"/>
        </a:p>
      </dgm:t>
    </dgm:pt>
    <dgm:pt modelId="{EBB09C0F-FA40-4983-A8D5-E613F92B30C5}" type="parTrans" cxnId="{ECB9E7F3-4A7E-4C1A-AFD5-76D2E813F112}">
      <dgm:prSet/>
      <dgm:spPr/>
      <dgm:t>
        <a:bodyPr/>
        <a:lstStyle/>
        <a:p>
          <a:endParaRPr lang="en-US"/>
        </a:p>
      </dgm:t>
    </dgm:pt>
    <dgm:pt modelId="{C2A90A1F-3A13-4EBD-A875-C3757EE7C1D7}" type="sibTrans" cxnId="{ECB9E7F3-4A7E-4C1A-AFD5-76D2E813F112}">
      <dgm:prSet/>
      <dgm:spPr/>
      <dgm:t>
        <a:bodyPr/>
        <a:lstStyle/>
        <a:p>
          <a:endParaRPr lang="en-US"/>
        </a:p>
      </dgm:t>
    </dgm:pt>
    <dgm:pt modelId="{A24756AF-7B2E-4F29-A9F3-AED17716C7BE}" type="pres">
      <dgm:prSet presAssocID="{94A57E33-D8B6-44C9-8667-07CF1FC07296}" presName="Name0" presStyleCnt="0">
        <dgm:presLayoutVars>
          <dgm:dir/>
        </dgm:presLayoutVars>
      </dgm:prSet>
      <dgm:spPr/>
    </dgm:pt>
    <dgm:pt modelId="{A4D7F305-4B96-4701-8613-76DA88CF4804}" type="pres">
      <dgm:prSet presAssocID="{91FE73D3-B3EC-4426-8988-B13EA98C8473}" presName="parComposite" presStyleCnt="0"/>
      <dgm:spPr/>
    </dgm:pt>
    <dgm:pt modelId="{3321DB9B-EFA4-4438-B756-2FB27ED1D422}" type="pres">
      <dgm:prSet presAssocID="{91FE73D3-B3EC-4426-8988-B13EA98C8473}" presName="parBigCircle" presStyleLbl="node0" presStyleIdx="0" presStyleCnt="2"/>
      <dgm:spPr>
        <a:solidFill>
          <a:schemeClr val="bg1"/>
        </a:solidFill>
      </dgm:spPr>
    </dgm:pt>
    <dgm:pt modelId="{7614A6D3-E8AF-46DB-9939-59B2F6A82974}" type="pres">
      <dgm:prSet presAssocID="{91FE73D3-B3EC-4426-8988-B13EA98C8473}" presName="parTx" presStyleLbl="revTx" presStyleIdx="0" presStyleCnt="8"/>
      <dgm:spPr/>
    </dgm:pt>
    <dgm:pt modelId="{F0824F72-BD73-471D-90B5-33F0EC780255}" type="pres">
      <dgm:prSet presAssocID="{91FE73D3-B3EC-4426-8988-B13EA98C8473}" presName="bSpace" presStyleCnt="0"/>
      <dgm:spPr/>
    </dgm:pt>
    <dgm:pt modelId="{065EF6CE-ED1B-46DD-BE99-1F3F5DE1011E}" type="pres">
      <dgm:prSet presAssocID="{91FE73D3-B3EC-4426-8988-B13EA98C8473}" presName="parBackupNorm" presStyleCnt="0"/>
      <dgm:spPr/>
    </dgm:pt>
    <dgm:pt modelId="{453423AA-D164-4AE3-ADA4-ACEFC17B3891}" type="pres">
      <dgm:prSet presAssocID="{C2A90A1F-3A13-4EBD-A875-C3757EE7C1D7}" presName="parSpace" presStyleCnt="0"/>
      <dgm:spPr/>
    </dgm:pt>
    <dgm:pt modelId="{E5FD7587-EA42-409D-8233-093193CDBBBB}" type="pres">
      <dgm:prSet presAssocID="{22E95761-5BBB-4A81-9C96-441E71231722}" presName="desBackupLeftNorm" presStyleCnt="0"/>
      <dgm:spPr/>
    </dgm:pt>
    <dgm:pt modelId="{DABB2BC7-6361-433F-A14C-72D35A2F858A}" type="pres">
      <dgm:prSet presAssocID="{22E95761-5BBB-4A81-9C96-441E71231722}" presName="desComposite" presStyleCnt="0"/>
      <dgm:spPr/>
    </dgm:pt>
    <dgm:pt modelId="{667A3366-17D7-4418-A275-4C9EA7136114}" type="pres">
      <dgm:prSet presAssocID="{22E95761-5BBB-4A81-9C96-441E71231722}" presName="desCircle" presStyleLbl="node1" presStyleIdx="0" presStyleCnt="3"/>
      <dgm:spPr/>
    </dgm:pt>
    <dgm:pt modelId="{13FA35EB-CF98-4F38-B30E-03BB6D8D70E7}" type="pres">
      <dgm:prSet presAssocID="{22E95761-5BBB-4A81-9C96-441E71231722}" presName="chTx" presStyleLbl="revTx" presStyleIdx="1" presStyleCnt="8"/>
      <dgm:spPr/>
    </dgm:pt>
    <dgm:pt modelId="{655E0143-3D60-4B56-9B90-0B2725FB0F12}" type="pres">
      <dgm:prSet presAssocID="{22E95761-5BBB-4A81-9C96-441E71231722}" presName="desTx" presStyleLbl="revTx" presStyleIdx="2" presStyleCnt="8">
        <dgm:presLayoutVars>
          <dgm:bulletEnabled val="1"/>
        </dgm:presLayoutVars>
      </dgm:prSet>
      <dgm:spPr/>
    </dgm:pt>
    <dgm:pt modelId="{2A748C13-1B3E-4FA7-B49D-4ECBBB83E54A}" type="pres">
      <dgm:prSet presAssocID="{22E95761-5BBB-4A81-9C96-441E71231722}" presName="desBackupRightNorm" presStyleCnt="0"/>
      <dgm:spPr/>
    </dgm:pt>
    <dgm:pt modelId="{1140A188-EF48-43F8-B2C4-7A858EB03044}" type="pres">
      <dgm:prSet presAssocID="{5ED66C9F-6FC0-40DD-A269-ED729713A1C4}" presName="desSpace" presStyleCnt="0"/>
      <dgm:spPr/>
    </dgm:pt>
    <dgm:pt modelId="{41BA41F6-3ADF-412F-A95A-D56F6C96E7F3}" type="pres">
      <dgm:prSet presAssocID="{244299C5-401D-442A-988D-F7A442480D79}" presName="parComposite" presStyleCnt="0"/>
      <dgm:spPr/>
    </dgm:pt>
    <dgm:pt modelId="{C7FE95FB-7F36-44E8-9AF6-C653EF87D6C9}" type="pres">
      <dgm:prSet presAssocID="{244299C5-401D-442A-988D-F7A442480D79}" presName="parBigCircle" presStyleLbl="node0" presStyleIdx="1" presStyleCnt="2"/>
      <dgm:spPr/>
    </dgm:pt>
    <dgm:pt modelId="{A1BDCF1D-0023-4B4A-A921-8508B2488B25}" type="pres">
      <dgm:prSet presAssocID="{244299C5-401D-442A-988D-F7A442480D79}" presName="parTx" presStyleLbl="revTx" presStyleIdx="3" presStyleCnt="8"/>
      <dgm:spPr/>
    </dgm:pt>
    <dgm:pt modelId="{99E1590D-A82B-49D6-AB40-6BABF97CA92B}" type="pres">
      <dgm:prSet presAssocID="{244299C5-401D-442A-988D-F7A442480D79}" presName="bSpace" presStyleCnt="0"/>
      <dgm:spPr/>
    </dgm:pt>
    <dgm:pt modelId="{2236FC84-3D1E-4DAA-8D82-5BFD2B705529}" type="pres">
      <dgm:prSet presAssocID="{244299C5-401D-442A-988D-F7A442480D79}" presName="parBackupNorm" presStyleCnt="0"/>
      <dgm:spPr/>
    </dgm:pt>
    <dgm:pt modelId="{D48AB77B-E36E-41A5-8879-0A56ADC498DF}" type="pres">
      <dgm:prSet presAssocID="{5F1499E5-5FE9-428E-BE12-DC519C809536}" presName="parSpace" presStyleCnt="0"/>
      <dgm:spPr/>
    </dgm:pt>
    <dgm:pt modelId="{58B58972-3B15-463B-AB6A-A24311A27346}" type="pres">
      <dgm:prSet presAssocID="{279D43D4-4D6D-4316-A9E0-D803F7A07367}" presName="desBackupLeftNorm" presStyleCnt="0"/>
      <dgm:spPr/>
    </dgm:pt>
    <dgm:pt modelId="{A2DCEDDF-AC11-4A50-89BE-CDBB9300C5DD}" type="pres">
      <dgm:prSet presAssocID="{279D43D4-4D6D-4316-A9E0-D803F7A07367}" presName="desComposite" presStyleCnt="0"/>
      <dgm:spPr/>
    </dgm:pt>
    <dgm:pt modelId="{AA16C3ED-F59B-4650-B778-AEAA90FF266F}" type="pres">
      <dgm:prSet presAssocID="{279D43D4-4D6D-4316-A9E0-D803F7A07367}" presName="desCircle" presStyleLbl="node1" presStyleIdx="1" presStyleCnt="3"/>
      <dgm:spPr/>
    </dgm:pt>
    <dgm:pt modelId="{17323BA7-25FB-4434-A074-25BF1B3DA004}" type="pres">
      <dgm:prSet presAssocID="{279D43D4-4D6D-4316-A9E0-D803F7A07367}" presName="chTx" presStyleLbl="revTx" presStyleIdx="4" presStyleCnt="8"/>
      <dgm:spPr/>
    </dgm:pt>
    <dgm:pt modelId="{82273F46-3095-4547-B6B6-E474999EFA01}" type="pres">
      <dgm:prSet presAssocID="{279D43D4-4D6D-4316-A9E0-D803F7A07367}" presName="desTx" presStyleLbl="revTx" presStyleIdx="5" presStyleCnt="8">
        <dgm:presLayoutVars>
          <dgm:bulletEnabled val="1"/>
        </dgm:presLayoutVars>
      </dgm:prSet>
      <dgm:spPr/>
    </dgm:pt>
    <dgm:pt modelId="{7B91435E-3335-4071-AEAC-5B8016F46075}" type="pres">
      <dgm:prSet presAssocID="{279D43D4-4D6D-4316-A9E0-D803F7A07367}" presName="desBackupRightNorm" presStyleCnt="0"/>
      <dgm:spPr/>
    </dgm:pt>
    <dgm:pt modelId="{78B26BDB-F96D-4DA8-891C-A2AAAE5D05CC}" type="pres">
      <dgm:prSet presAssocID="{A91782EF-203F-4940-9A58-AF8010821B2B}" presName="desSpace" presStyleCnt="0"/>
      <dgm:spPr/>
    </dgm:pt>
    <dgm:pt modelId="{9ACB6926-538E-4ACD-8816-162F9A1B2CC4}" type="pres">
      <dgm:prSet presAssocID="{492E2ED1-D589-4F70-955E-DE17FAF1D62F}" presName="desBackupLeftNorm" presStyleCnt="0"/>
      <dgm:spPr/>
    </dgm:pt>
    <dgm:pt modelId="{CE76258E-E04D-44CE-AFEE-B567AC82E097}" type="pres">
      <dgm:prSet presAssocID="{492E2ED1-D589-4F70-955E-DE17FAF1D62F}" presName="desComposite" presStyleCnt="0"/>
      <dgm:spPr/>
    </dgm:pt>
    <dgm:pt modelId="{FF0DA4D8-9CBB-40F9-B75F-8CCBE81790CA}" type="pres">
      <dgm:prSet presAssocID="{492E2ED1-D589-4F70-955E-DE17FAF1D62F}" presName="desCircle" presStyleLbl="node1" presStyleIdx="2" presStyleCnt="3"/>
      <dgm:spPr/>
    </dgm:pt>
    <dgm:pt modelId="{A31E12E5-025B-4704-8FF4-384E4B7EDD2B}" type="pres">
      <dgm:prSet presAssocID="{492E2ED1-D589-4F70-955E-DE17FAF1D62F}" presName="chTx" presStyleLbl="revTx" presStyleIdx="6" presStyleCnt="8"/>
      <dgm:spPr/>
    </dgm:pt>
    <dgm:pt modelId="{B3C03159-9BD3-491A-9FD3-05FAA3745135}" type="pres">
      <dgm:prSet presAssocID="{492E2ED1-D589-4F70-955E-DE17FAF1D62F}" presName="desTx" presStyleLbl="revTx" presStyleIdx="7" presStyleCnt="8">
        <dgm:presLayoutVars>
          <dgm:bulletEnabled val="1"/>
        </dgm:presLayoutVars>
      </dgm:prSet>
      <dgm:spPr/>
    </dgm:pt>
    <dgm:pt modelId="{59439E24-75D9-4146-8EA0-6E560C000812}" type="pres">
      <dgm:prSet presAssocID="{492E2ED1-D589-4F70-955E-DE17FAF1D62F}" presName="desBackupRightNorm" presStyleCnt="0"/>
      <dgm:spPr/>
    </dgm:pt>
    <dgm:pt modelId="{C6AD4957-89E9-448A-9052-DEE56CC2F4D7}" type="pres">
      <dgm:prSet presAssocID="{2AAB9120-7941-4E85-AEAC-8D9874D5209A}" presName="desSpace" presStyleCnt="0"/>
      <dgm:spPr/>
    </dgm:pt>
  </dgm:ptLst>
  <dgm:cxnLst>
    <dgm:cxn modelId="{246D8A20-A096-4D0E-BD86-8B8BE54FBB3D}" type="presOf" srcId="{244299C5-401D-442A-988D-F7A442480D79}" destId="{A1BDCF1D-0023-4B4A-A921-8508B2488B25}" srcOrd="0" destOrd="0" presId="urn:microsoft.com/office/officeart/2008/layout/CircleAccentTimeline"/>
    <dgm:cxn modelId="{8AECC63E-A574-4171-A0F2-A57C9C10DB21}" srcId="{94A57E33-D8B6-44C9-8667-07CF1FC07296}" destId="{244299C5-401D-442A-988D-F7A442480D79}" srcOrd="1" destOrd="0" parTransId="{BB705737-4081-4FA8-A7AD-31014F236237}" sibTransId="{5F1499E5-5FE9-428E-BE12-DC519C809536}"/>
    <dgm:cxn modelId="{517DB66C-0294-43BA-89C6-666ECF49685C}" type="presOf" srcId="{492E2ED1-D589-4F70-955E-DE17FAF1D62F}" destId="{A31E12E5-025B-4704-8FF4-384E4B7EDD2B}" srcOrd="0" destOrd="0" presId="urn:microsoft.com/office/officeart/2008/layout/CircleAccentTimeline"/>
    <dgm:cxn modelId="{DF48C47B-A071-4CE1-83A8-D089DAD0ED01}" type="presOf" srcId="{91FE73D3-B3EC-4426-8988-B13EA98C8473}" destId="{7614A6D3-E8AF-46DB-9939-59B2F6A82974}" srcOrd="0" destOrd="0" presId="urn:microsoft.com/office/officeart/2008/layout/CircleAccentTimeline"/>
    <dgm:cxn modelId="{53B3E98D-0ECE-46DC-8788-2C31AEF24A70}" type="presOf" srcId="{94A57E33-D8B6-44C9-8667-07CF1FC07296}" destId="{A24756AF-7B2E-4F29-A9F3-AED17716C7BE}" srcOrd="0" destOrd="0" presId="urn:microsoft.com/office/officeart/2008/layout/CircleAccentTimeline"/>
    <dgm:cxn modelId="{54CBA98E-0FA5-473F-BC72-772813D6EFA8}" srcId="{244299C5-401D-442A-988D-F7A442480D79}" destId="{279D43D4-4D6D-4316-A9E0-D803F7A07367}" srcOrd="0" destOrd="0" parTransId="{ADC71252-C3DA-45D2-AA86-59060CD419C2}" sibTransId="{A91782EF-203F-4940-9A58-AF8010821B2B}"/>
    <dgm:cxn modelId="{5662539D-3BAC-4C2B-9447-1C773FC47BF3}" srcId="{91FE73D3-B3EC-4426-8988-B13EA98C8473}" destId="{22E95761-5BBB-4A81-9C96-441E71231722}" srcOrd="0" destOrd="0" parTransId="{5ACF0853-B90A-435F-8693-62CCC78A7DB7}" sibTransId="{5ED66C9F-6FC0-40DD-A269-ED729713A1C4}"/>
    <dgm:cxn modelId="{A5A585BA-9C23-4109-8B9E-B74C70B106E3}" type="presOf" srcId="{22E95761-5BBB-4A81-9C96-441E71231722}" destId="{13FA35EB-CF98-4F38-B30E-03BB6D8D70E7}" srcOrd="0" destOrd="0" presId="urn:microsoft.com/office/officeart/2008/layout/CircleAccentTimeline"/>
    <dgm:cxn modelId="{AF1365DC-3B27-44B9-B9A7-0121D18CE445}" srcId="{244299C5-401D-442A-988D-F7A442480D79}" destId="{492E2ED1-D589-4F70-955E-DE17FAF1D62F}" srcOrd="1" destOrd="0" parTransId="{8906E997-9D68-487E-A965-54F07BE0F2BC}" sibTransId="{2AAB9120-7941-4E85-AEAC-8D9874D5209A}"/>
    <dgm:cxn modelId="{ECB9E7F3-4A7E-4C1A-AFD5-76D2E813F112}" srcId="{94A57E33-D8B6-44C9-8667-07CF1FC07296}" destId="{91FE73D3-B3EC-4426-8988-B13EA98C8473}" srcOrd="0" destOrd="0" parTransId="{EBB09C0F-FA40-4983-A8D5-E613F92B30C5}" sibTransId="{C2A90A1F-3A13-4EBD-A875-C3757EE7C1D7}"/>
    <dgm:cxn modelId="{33736DF6-E6F1-4FC6-8518-90026968E886}" type="presOf" srcId="{279D43D4-4D6D-4316-A9E0-D803F7A07367}" destId="{17323BA7-25FB-4434-A074-25BF1B3DA004}" srcOrd="0" destOrd="0" presId="urn:microsoft.com/office/officeart/2008/layout/CircleAccentTimeline"/>
    <dgm:cxn modelId="{38367294-B872-4715-8EF5-DFE37DAE0AD8}" type="presParOf" srcId="{A24756AF-7B2E-4F29-A9F3-AED17716C7BE}" destId="{A4D7F305-4B96-4701-8613-76DA88CF4804}" srcOrd="0" destOrd="0" presId="urn:microsoft.com/office/officeart/2008/layout/CircleAccentTimeline"/>
    <dgm:cxn modelId="{9A3752ED-314D-4934-8554-934990273BCE}" type="presParOf" srcId="{A4D7F305-4B96-4701-8613-76DA88CF4804}" destId="{3321DB9B-EFA4-4438-B756-2FB27ED1D422}" srcOrd="0" destOrd="0" presId="urn:microsoft.com/office/officeart/2008/layout/CircleAccentTimeline"/>
    <dgm:cxn modelId="{6D6DAA50-6176-4C8D-8B6B-ED275DA34AE0}" type="presParOf" srcId="{A4D7F305-4B96-4701-8613-76DA88CF4804}" destId="{7614A6D3-E8AF-46DB-9939-59B2F6A82974}" srcOrd="1" destOrd="0" presId="urn:microsoft.com/office/officeart/2008/layout/CircleAccentTimeline"/>
    <dgm:cxn modelId="{F086DD83-C795-4F17-A0DD-514C2A0EDCE3}" type="presParOf" srcId="{A4D7F305-4B96-4701-8613-76DA88CF4804}" destId="{F0824F72-BD73-471D-90B5-33F0EC780255}" srcOrd="2" destOrd="0" presId="urn:microsoft.com/office/officeart/2008/layout/CircleAccentTimeline"/>
    <dgm:cxn modelId="{2B8E296E-623A-4CEC-BD1E-A60017D3CD84}" type="presParOf" srcId="{A24756AF-7B2E-4F29-A9F3-AED17716C7BE}" destId="{065EF6CE-ED1B-46DD-BE99-1F3F5DE1011E}" srcOrd="1" destOrd="0" presId="urn:microsoft.com/office/officeart/2008/layout/CircleAccentTimeline"/>
    <dgm:cxn modelId="{004EB8F3-B138-4D9D-9800-A7CD64285F65}" type="presParOf" srcId="{A24756AF-7B2E-4F29-A9F3-AED17716C7BE}" destId="{453423AA-D164-4AE3-ADA4-ACEFC17B3891}" srcOrd="2" destOrd="0" presId="urn:microsoft.com/office/officeart/2008/layout/CircleAccentTimeline"/>
    <dgm:cxn modelId="{C0F3451D-620A-479C-B151-EA6688402316}" type="presParOf" srcId="{A24756AF-7B2E-4F29-A9F3-AED17716C7BE}" destId="{E5FD7587-EA42-409D-8233-093193CDBBBB}" srcOrd="3" destOrd="0" presId="urn:microsoft.com/office/officeart/2008/layout/CircleAccentTimeline"/>
    <dgm:cxn modelId="{BA9CBD87-FA6C-468E-A656-851F97574F90}" type="presParOf" srcId="{A24756AF-7B2E-4F29-A9F3-AED17716C7BE}" destId="{DABB2BC7-6361-433F-A14C-72D35A2F858A}" srcOrd="4" destOrd="0" presId="urn:microsoft.com/office/officeart/2008/layout/CircleAccentTimeline"/>
    <dgm:cxn modelId="{50EBAF69-D321-4534-A87C-D86FAF672055}" type="presParOf" srcId="{DABB2BC7-6361-433F-A14C-72D35A2F858A}" destId="{667A3366-17D7-4418-A275-4C9EA7136114}" srcOrd="0" destOrd="0" presId="urn:microsoft.com/office/officeart/2008/layout/CircleAccentTimeline"/>
    <dgm:cxn modelId="{C50D9399-81C6-4A43-8965-5FF2D3F19F38}" type="presParOf" srcId="{DABB2BC7-6361-433F-A14C-72D35A2F858A}" destId="{13FA35EB-CF98-4F38-B30E-03BB6D8D70E7}" srcOrd="1" destOrd="0" presId="urn:microsoft.com/office/officeart/2008/layout/CircleAccentTimeline"/>
    <dgm:cxn modelId="{34E62944-1236-4B35-AF3F-7724CB9C10D6}" type="presParOf" srcId="{DABB2BC7-6361-433F-A14C-72D35A2F858A}" destId="{655E0143-3D60-4B56-9B90-0B2725FB0F12}" srcOrd="2" destOrd="0" presId="urn:microsoft.com/office/officeart/2008/layout/CircleAccentTimeline"/>
    <dgm:cxn modelId="{2EB5E250-9A02-485E-8641-F71569C8ACBE}" type="presParOf" srcId="{A24756AF-7B2E-4F29-A9F3-AED17716C7BE}" destId="{2A748C13-1B3E-4FA7-B49D-4ECBBB83E54A}" srcOrd="5" destOrd="0" presId="urn:microsoft.com/office/officeart/2008/layout/CircleAccentTimeline"/>
    <dgm:cxn modelId="{BA4ED1BB-8F56-4FE0-AAF8-80158F618C5B}" type="presParOf" srcId="{A24756AF-7B2E-4F29-A9F3-AED17716C7BE}" destId="{1140A188-EF48-43F8-B2C4-7A858EB03044}" srcOrd="6" destOrd="0" presId="urn:microsoft.com/office/officeart/2008/layout/CircleAccentTimeline"/>
    <dgm:cxn modelId="{12BA4604-833A-415E-A22F-975CCCBEE84D}" type="presParOf" srcId="{A24756AF-7B2E-4F29-A9F3-AED17716C7BE}" destId="{41BA41F6-3ADF-412F-A95A-D56F6C96E7F3}" srcOrd="7" destOrd="0" presId="urn:microsoft.com/office/officeart/2008/layout/CircleAccentTimeline"/>
    <dgm:cxn modelId="{9A390D65-BE0D-4613-98A6-D3007BA90CC2}" type="presParOf" srcId="{41BA41F6-3ADF-412F-A95A-D56F6C96E7F3}" destId="{C7FE95FB-7F36-44E8-9AF6-C653EF87D6C9}" srcOrd="0" destOrd="0" presId="urn:microsoft.com/office/officeart/2008/layout/CircleAccentTimeline"/>
    <dgm:cxn modelId="{0055A3E8-274C-4133-AF1E-883293909E8A}" type="presParOf" srcId="{41BA41F6-3ADF-412F-A95A-D56F6C96E7F3}" destId="{A1BDCF1D-0023-4B4A-A921-8508B2488B25}" srcOrd="1" destOrd="0" presId="urn:microsoft.com/office/officeart/2008/layout/CircleAccentTimeline"/>
    <dgm:cxn modelId="{38FBFB0D-52D6-400E-84CD-F5644F02D0F9}" type="presParOf" srcId="{41BA41F6-3ADF-412F-A95A-D56F6C96E7F3}" destId="{99E1590D-A82B-49D6-AB40-6BABF97CA92B}" srcOrd="2" destOrd="0" presId="urn:microsoft.com/office/officeart/2008/layout/CircleAccentTimeline"/>
    <dgm:cxn modelId="{771AADBE-9754-452F-96A5-13FD262186F1}" type="presParOf" srcId="{A24756AF-7B2E-4F29-A9F3-AED17716C7BE}" destId="{2236FC84-3D1E-4DAA-8D82-5BFD2B705529}" srcOrd="8" destOrd="0" presId="urn:microsoft.com/office/officeart/2008/layout/CircleAccentTimeline"/>
    <dgm:cxn modelId="{A1A74894-BA1E-4022-8C3D-8D0AB02368BF}" type="presParOf" srcId="{A24756AF-7B2E-4F29-A9F3-AED17716C7BE}" destId="{D48AB77B-E36E-41A5-8879-0A56ADC498DF}" srcOrd="9" destOrd="0" presId="urn:microsoft.com/office/officeart/2008/layout/CircleAccentTimeline"/>
    <dgm:cxn modelId="{04ACBB85-1FDE-494C-B798-6A4B7A5ECF37}" type="presParOf" srcId="{A24756AF-7B2E-4F29-A9F3-AED17716C7BE}" destId="{58B58972-3B15-463B-AB6A-A24311A27346}" srcOrd="10" destOrd="0" presId="urn:microsoft.com/office/officeart/2008/layout/CircleAccentTimeline"/>
    <dgm:cxn modelId="{BC2DAAD1-4DD9-40E0-9A9A-1076B7B6B689}" type="presParOf" srcId="{A24756AF-7B2E-4F29-A9F3-AED17716C7BE}" destId="{A2DCEDDF-AC11-4A50-89BE-CDBB9300C5DD}" srcOrd="11" destOrd="0" presId="urn:microsoft.com/office/officeart/2008/layout/CircleAccentTimeline"/>
    <dgm:cxn modelId="{F56102E3-F330-4763-8A49-B16D89729FCC}" type="presParOf" srcId="{A2DCEDDF-AC11-4A50-89BE-CDBB9300C5DD}" destId="{AA16C3ED-F59B-4650-B778-AEAA90FF266F}" srcOrd="0" destOrd="0" presId="urn:microsoft.com/office/officeart/2008/layout/CircleAccentTimeline"/>
    <dgm:cxn modelId="{C375BDB7-B033-43F4-9297-BAF165507962}" type="presParOf" srcId="{A2DCEDDF-AC11-4A50-89BE-CDBB9300C5DD}" destId="{17323BA7-25FB-4434-A074-25BF1B3DA004}" srcOrd="1" destOrd="0" presId="urn:microsoft.com/office/officeart/2008/layout/CircleAccentTimeline"/>
    <dgm:cxn modelId="{9EAA9158-645A-435C-8F39-002A4C12C02B}" type="presParOf" srcId="{A2DCEDDF-AC11-4A50-89BE-CDBB9300C5DD}" destId="{82273F46-3095-4547-B6B6-E474999EFA01}" srcOrd="2" destOrd="0" presId="urn:microsoft.com/office/officeart/2008/layout/CircleAccentTimeline"/>
    <dgm:cxn modelId="{D4FE9A46-FF2B-4C48-9A78-53FD7E66B2B4}" type="presParOf" srcId="{A24756AF-7B2E-4F29-A9F3-AED17716C7BE}" destId="{7B91435E-3335-4071-AEAC-5B8016F46075}" srcOrd="12" destOrd="0" presId="urn:microsoft.com/office/officeart/2008/layout/CircleAccentTimeline"/>
    <dgm:cxn modelId="{BB967EA6-1496-44AA-92F5-7681AEB1710E}" type="presParOf" srcId="{A24756AF-7B2E-4F29-A9F3-AED17716C7BE}" destId="{78B26BDB-F96D-4DA8-891C-A2AAAE5D05CC}" srcOrd="13" destOrd="0" presId="urn:microsoft.com/office/officeart/2008/layout/CircleAccentTimeline"/>
    <dgm:cxn modelId="{3B3AF903-F4AD-4A34-9C52-8FDEFD6C568C}" type="presParOf" srcId="{A24756AF-7B2E-4F29-A9F3-AED17716C7BE}" destId="{9ACB6926-538E-4ACD-8816-162F9A1B2CC4}" srcOrd="14" destOrd="0" presId="urn:microsoft.com/office/officeart/2008/layout/CircleAccentTimeline"/>
    <dgm:cxn modelId="{D823D1A2-EB5E-458C-A597-A8323A01BAA5}" type="presParOf" srcId="{A24756AF-7B2E-4F29-A9F3-AED17716C7BE}" destId="{CE76258E-E04D-44CE-AFEE-B567AC82E097}" srcOrd="15" destOrd="0" presId="urn:microsoft.com/office/officeart/2008/layout/CircleAccentTimeline"/>
    <dgm:cxn modelId="{4BD0680B-06E5-4FCA-99F8-E16D1AF856DD}" type="presParOf" srcId="{CE76258E-E04D-44CE-AFEE-B567AC82E097}" destId="{FF0DA4D8-9CBB-40F9-B75F-8CCBE81790CA}" srcOrd="0" destOrd="0" presId="urn:microsoft.com/office/officeart/2008/layout/CircleAccentTimeline"/>
    <dgm:cxn modelId="{318F00B6-040A-4BFC-AC6E-62D26E2E25F2}" type="presParOf" srcId="{CE76258E-E04D-44CE-AFEE-B567AC82E097}" destId="{A31E12E5-025B-4704-8FF4-384E4B7EDD2B}" srcOrd="1" destOrd="0" presId="urn:microsoft.com/office/officeart/2008/layout/CircleAccentTimeline"/>
    <dgm:cxn modelId="{DC5146C6-8747-475B-947B-FC15B9FC2CA3}" type="presParOf" srcId="{CE76258E-E04D-44CE-AFEE-B567AC82E097}" destId="{B3C03159-9BD3-491A-9FD3-05FAA3745135}" srcOrd="2" destOrd="0" presId="urn:microsoft.com/office/officeart/2008/layout/CircleAccentTimeline"/>
    <dgm:cxn modelId="{7E8D8A8D-14D0-4D13-90DF-698FD18CC646}" type="presParOf" srcId="{A24756AF-7B2E-4F29-A9F3-AED17716C7BE}" destId="{59439E24-75D9-4146-8EA0-6E560C000812}" srcOrd="16" destOrd="0" presId="urn:microsoft.com/office/officeart/2008/layout/CircleAccentTimeline"/>
    <dgm:cxn modelId="{2EC07E3C-C25C-4884-95CC-EFE645D7DDFB}" type="presParOf" srcId="{A24756AF-7B2E-4F29-A9F3-AED17716C7BE}" destId="{C6AD4957-89E9-448A-9052-DEE56CC2F4D7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1DB9B-EFA4-4438-B756-2FB27ED1D422}">
      <dsp:nvSpPr>
        <dsp:cNvPr id="0" name=""/>
        <dsp:cNvSpPr/>
      </dsp:nvSpPr>
      <dsp:spPr>
        <a:xfrm>
          <a:off x="1743552" y="1676111"/>
          <a:ext cx="1390300" cy="1390300"/>
        </a:xfrm>
        <a:prstGeom prst="donut">
          <a:avLst>
            <a:gd name="adj" fmla="val 20000"/>
          </a:avLst>
        </a:prstGeom>
        <a:solidFill>
          <a:schemeClr val="bg1"/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614A6D3-E8AF-46DB-9939-59B2F6A82974}">
      <dsp:nvSpPr>
        <dsp:cNvPr id="0" name=""/>
        <dsp:cNvSpPr/>
      </dsp:nvSpPr>
      <dsp:spPr>
        <a:xfrm rot="17700000">
          <a:off x="2233432" y="542732"/>
          <a:ext cx="1728298" cy="83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233432" y="542732"/>
        <a:ext cx="1728298" cy="832906"/>
      </dsp:txXfrm>
    </dsp:sp>
    <dsp:sp modelId="{667A3366-17D7-4418-A275-4C9EA7136114}">
      <dsp:nvSpPr>
        <dsp:cNvPr id="0" name=""/>
        <dsp:cNvSpPr/>
      </dsp:nvSpPr>
      <dsp:spPr>
        <a:xfrm>
          <a:off x="3238576" y="2010435"/>
          <a:ext cx="721654" cy="7216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FA35EB-CF98-4F38-B30E-03BB6D8D70E7}">
      <dsp:nvSpPr>
        <dsp:cNvPr id="0" name=""/>
        <dsp:cNvSpPr/>
      </dsp:nvSpPr>
      <dsp:spPr>
        <a:xfrm rot="17700000">
          <a:off x="2383875" y="3014863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420" bIns="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</a:t>
          </a:r>
          <a:endParaRPr lang="en-US" sz="2300" kern="1200" dirty="0"/>
        </a:p>
      </dsp:txBody>
      <dsp:txXfrm>
        <a:off x="2383875" y="3014863"/>
        <a:ext cx="1495059" cy="720861"/>
      </dsp:txXfrm>
    </dsp:sp>
    <dsp:sp modelId="{655E0143-3D60-4B56-9B90-0B2725FB0F12}">
      <dsp:nvSpPr>
        <dsp:cNvPr id="0" name=""/>
        <dsp:cNvSpPr/>
      </dsp:nvSpPr>
      <dsp:spPr>
        <a:xfrm rot="17700000">
          <a:off x="3319871" y="1006799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E95FB-7F36-44E8-9AF6-C653EF87D6C9}">
      <dsp:nvSpPr>
        <dsp:cNvPr id="0" name=""/>
        <dsp:cNvSpPr/>
      </dsp:nvSpPr>
      <dsp:spPr>
        <a:xfrm>
          <a:off x="4064952" y="1676111"/>
          <a:ext cx="1390300" cy="1390300"/>
        </a:xfrm>
        <a:prstGeom prst="donut">
          <a:avLst>
            <a:gd name="adj" fmla="val 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BDCF1D-0023-4B4A-A921-8508B2488B25}">
      <dsp:nvSpPr>
        <dsp:cNvPr id="0" name=""/>
        <dsp:cNvSpPr/>
      </dsp:nvSpPr>
      <dsp:spPr>
        <a:xfrm rot="17700000">
          <a:off x="4554831" y="542732"/>
          <a:ext cx="1728298" cy="832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Mathematical Model</a:t>
          </a:r>
        </a:p>
      </dsp:txBody>
      <dsp:txXfrm>
        <a:off x="4554831" y="542732"/>
        <a:ext cx="1728298" cy="832906"/>
      </dsp:txXfrm>
    </dsp:sp>
    <dsp:sp modelId="{AA16C3ED-F59B-4650-B778-AEAA90FF266F}">
      <dsp:nvSpPr>
        <dsp:cNvPr id="0" name=""/>
        <dsp:cNvSpPr/>
      </dsp:nvSpPr>
      <dsp:spPr>
        <a:xfrm>
          <a:off x="5559975" y="2010435"/>
          <a:ext cx="721654" cy="721654"/>
        </a:xfrm>
        <a:prstGeom prst="ellipse">
          <a:avLst/>
        </a:prstGeom>
        <a:solidFill>
          <a:schemeClr val="accent3">
            <a:hueOff val="2489983"/>
            <a:satOff val="-971"/>
            <a:lumOff val="7647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323BA7-25FB-4434-A074-25BF1B3DA004}">
      <dsp:nvSpPr>
        <dsp:cNvPr id="0" name=""/>
        <dsp:cNvSpPr/>
      </dsp:nvSpPr>
      <dsp:spPr>
        <a:xfrm rot="17700000">
          <a:off x="4705275" y="3014863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420" bIns="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Semi code</a:t>
          </a:r>
        </a:p>
      </dsp:txBody>
      <dsp:txXfrm>
        <a:off x="4705275" y="3014863"/>
        <a:ext cx="1495059" cy="720861"/>
      </dsp:txXfrm>
    </dsp:sp>
    <dsp:sp modelId="{82273F46-3095-4547-B6B6-E474999EFA01}">
      <dsp:nvSpPr>
        <dsp:cNvPr id="0" name=""/>
        <dsp:cNvSpPr/>
      </dsp:nvSpPr>
      <dsp:spPr>
        <a:xfrm rot="17700000">
          <a:off x="5641271" y="1006799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0DA4D8-9CBB-40F9-B75F-8CCBE81790CA}">
      <dsp:nvSpPr>
        <dsp:cNvPr id="0" name=""/>
        <dsp:cNvSpPr/>
      </dsp:nvSpPr>
      <dsp:spPr>
        <a:xfrm>
          <a:off x="6386241" y="2010435"/>
          <a:ext cx="721654" cy="721654"/>
        </a:xfrm>
        <a:prstGeom prst="ellipse">
          <a:avLst/>
        </a:prstGeom>
        <a:solidFill>
          <a:schemeClr val="accent3">
            <a:hueOff val="4979966"/>
            <a:satOff val="-1943"/>
            <a:lumOff val="15294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1E12E5-025B-4704-8FF4-384E4B7EDD2B}">
      <dsp:nvSpPr>
        <dsp:cNvPr id="0" name=""/>
        <dsp:cNvSpPr/>
      </dsp:nvSpPr>
      <dsp:spPr>
        <a:xfrm rot="17700000">
          <a:off x="5531540" y="3014863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420" bIns="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Behavior</a:t>
          </a:r>
        </a:p>
      </dsp:txBody>
      <dsp:txXfrm>
        <a:off x="5531540" y="3014863"/>
        <a:ext cx="1495059" cy="720861"/>
      </dsp:txXfrm>
    </dsp:sp>
    <dsp:sp modelId="{B3C03159-9BD3-491A-9FD3-05FAA3745135}">
      <dsp:nvSpPr>
        <dsp:cNvPr id="0" name=""/>
        <dsp:cNvSpPr/>
      </dsp:nvSpPr>
      <dsp:spPr>
        <a:xfrm rot="17700000">
          <a:off x="6467536" y="1006799"/>
          <a:ext cx="1495059" cy="720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AF5CD4-2A58-4D5F-ACE0-A5F185062F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EB7EB-E9F3-4BCA-9BC3-494A0CB6E5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A7C1C-9627-4052-AFF6-6945E7733322}" type="datetimeFigureOut">
              <a:rPr lang="en-US" smtClean="0"/>
              <a:t>Jul 5,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7B381-0789-45E7-BC35-AC57A58975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0A940-FC1A-4DC5-A5D6-24238E1653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43D5D-E44C-4038-BAAA-7667B18E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1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62671-FEB0-4274-BB03-EB86CB21C93E}" type="datetimeFigureOut">
              <a:rPr lang="en-US" smtClean="0"/>
              <a:t>Jul 5, 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394B7-D994-4017-A11F-B04521F3C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98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4D606-3C40-47CE-88BE-E8334F543C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14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𝑔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ثابت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گرانشی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بردار واحد به سمت مرکز زمین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𝑔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ثابت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گرانشی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𝑒 ̂_𝑔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بردار واحد به سمت مرکز زمین 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85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ثابت رانش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𝑤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SA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بردار واحد در جهت باد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ar-SA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ملخ‌های پوره بال ندارند، بنابراین حرکت آنها به شدت به جهت ورزش باد بستگی دارد.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𝑢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ثابت رانش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(𝑒_𝑤 ) ̂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ar-SA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بردار واحد در جهت باد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ar-SA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ملخ‌های پوره بال ندارند، بنابراین حرکت آنها به شدت به جهت ورزش باد بستگی دارد.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176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lang="en-US" sz="1200" b="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تعداد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‌ها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dirty="0"/>
                  <a:t>S(r)</a:t>
                </a:r>
              </a:p>
              <a:p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با این حال، نمیتوانیم از این رابطه در شبیه سازی ازدحام 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بهینه‌سازی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استفاده کنیم چراکه این رابطه مانع از کاوش 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بهره‌برداری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در فضای جستوجوی اطراف یک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راه‌حل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𝑁</a:t>
                </a:r>
                <a:r>
                  <a:rPr lang="en-US" sz="1200" b="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 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تعداد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‌ها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dirty="0"/>
                  <a:t>S(r)</a:t>
                </a:r>
              </a:p>
              <a:p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با این حال، نمیتوانیم از این رابطه در شبیه سازی ازدحام 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بهینه‌سازی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استفاده کنیم چراکه این رابطه مانع از کاوش 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بهره‌برداری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در فضای جستوجوی اطراف یک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راه‌حل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6414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عمدتا به این دلیل که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ملخ‌ها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به سرعت به منطقه آسایش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می‌رسند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و گروه به یک نقطه مشخص همگرا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نمی‌شود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721915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78351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گرانش (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مولفه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جی) را در نظر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نمی‌گیریم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/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فرض می‌کنیم که جهت باد (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مولفه</a:t>
            </a:r>
            <a:r>
              <a:rPr lang="fa-I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ای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همیشه به سمت هدف می‌باشد.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15929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تفاوت اصلی بین این دو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این است که موقعیت ذره ها در (پی اس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اوو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با توجه به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فعلی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تجربه شخصی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تجربه عمومی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به‌روزرسانی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algn="r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اما در (جی او ای) موقعیت عامل جستوجو براساس،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فعلی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آن،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پاسخ عمومی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سایر </a:t>
                </a:r>
                <a:r>
                  <a:rPr lang="fa-IR" sz="1200" u="sng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تعیین می شود.</a:t>
                </a:r>
              </a:p>
              <a:p>
                <a:pPr algn="r"/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اولین از چپ خیلی شبیه به وزن داخلی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Inertia weight</a:t>
                </a:r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rtl="1"/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r" rtl="1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لازم به ذکر است که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داخلی منجر به کاهش نیروی جاذبه/دافعه بین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، متناسب با تعداد تکرار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در حالی که </a:t>
                </a:r>
                <a14:m>
                  <m:oMath xmlns:m="http://schemas.openxmlformats.org/officeDocument/2006/math">
                    <m:r>
                      <a:rPr lang="en-US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بیرونی پوشش جستوجو در اطراف هدف را با افزایش تعداد دفعات تکرار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کاهش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می‌دهد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بطور خلاصه، اولین بخش از رابطه موقعیت </a:t>
                </a:r>
                <a:r>
                  <a:rPr lang="fa-IR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دیگه رو در نظر </a:t>
                </a:r>
                <a:r>
                  <a:rPr lang="fa-IR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می‌گیریه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</a:t>
                </a:r>
                <a:r>
                  <a:rPr lang="fa-IR" sz="1200" b="1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بخش دوم یعنی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1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200" b="1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200" b="1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𝒅</m:t>
                            </m:r>
                          </m:sub>
                        </m:sSub>
                      </m:e>
                    </m:acc>
                  </m:oMath>
                </a14:m>
                <a:r>
                  <a:rPr lang="ar-SA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تمایل حرکت به سمت منبع نزدیک شدن به منبع خوارکی و در نهایت خوردن آن را شبیه‌ سازی می‌کند.</a:t>
                </a:r>
                <a:endParaRPr lang="fa-IR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r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تفاوت اصلی بین این دو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این است که موقعیت ذره ها در (پی اس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اوو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با توجه به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فعلی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تجربه شخصی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تجربه عمومی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به‌روزرسانی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algn="r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اما در (جی او ای) موقعیت عامل جستوجو براساس،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فعلی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آن،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بهترین پاسخ عمومی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 </a:t>
                </a:r>
                <a:r>
                  <a:rPr lang="fa-IR" sz="1200" u="sng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موقعیت سایر </a:t>
                </a:r>
                <a:r>
                  <a:rPr lang="fa-IR" sz="1200" u="sng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تعیین می شود.</a:t>
                </a:r>
              </a:p>
              <a:p>
                <a:pPr algn="r"/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اولین از چپ خیلی شبیه به وزن داخلی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𝑤</a:t>
                </a:r>
                <a:r>
                  <a:rPr lang="en-US" dirty="0">
                    <a:effectLst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Inertia weight</a:t>
                </a:r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rtl="1"/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r" rtl="1"/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لازم به ذکر است که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𝐶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داخلی منجر به کاهش نیروی جاذبه/دافعه بین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، متناسب با تعداد تکرار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می‌شود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در حالی که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𝐶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بیرونی پوشش جستوجو در اطراف هدف را با افزایش تعداد دفعات تکرار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الگوریتم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کاهش </a:t>
                </a:r>
                <a:r>
                  <a:rPr lang="fa-I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می‌دهد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fa-I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بطور خلاصه، اولین بخش از رابطه موقعیت </a:t>
                </a:r>
                <a:r>
                  <a:rPr lang="fa-IR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ملخ‌ها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دیگه رو در نظر </a:t>
                </a:r>
                <a:r>
                  <a:rPr lang="fa-IR" sz="1200" b="1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می‌گیریه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و</a:t>
                </a:r>
                <a:r>
                  <a:rPr lang="fa-IR" sz="1200" b="1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بخش دوم یعنی </a:t>
                </a:r>
                <a:r>
                  <a:rPr lang="en-US" sz="1200" b="1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(𝑻_𝒅 ) ̂</a:t>
                </a:r>
                <a:r>
                  <a:rPr lang="ar-SA" sz="1200" b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تمایل حرکت به سمت منبع نزدیک شدن به منبع خوارکی و در نهایت خوردن آن را شبیه‌ سازی می‌کند.</a:t>
                </a:r>
                <a:endParaRPr lang="fa-IR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algn="r"/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228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فرمولاسیون ریاضی پیش رو قادر است در فضای جستوجو اکتشاف و بهره برداری را انجام دهد. </a:t>
            </a:r>
            <a:endParaRPr lang="fa-I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a-I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در اکتشاف، عامل های جستوجو تشویق به حرکت های تصادفی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می‌شوند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، در حالی که در مرحله بهره برداری آنها تمایل به حرکت های محلی و اطراف مکان خود را دارند. این دو عمل و همچنین جستوجوی هدف، بطور طبیعی توسط ملخ انجام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می‌گیرد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3681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394B7-D994-4017-A11F-B04521F3CD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0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394B7-D994-4017-A11F-B04521F3C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3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الگوریتم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بهینه سازی ملخ در سال ۲۰۱۷ توسط دو ایرانی در دانشگاهی در استرالیا ابداع شد.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جز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تازه‌ترین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و یکی از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قدرتمندترین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الگوریتم‌های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بهینه سازی به حساب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می‌آید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اگرچه ملخ  معمولاً در طبیعت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به‌صورت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تکی و جداگانه دیده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می‌شود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؛ اما در یکی از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بزرگ‌ترین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گروه‌ها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از تمام موجودات قرار دارند. اندازه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گروه‌ها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ممکن است در مقیاس خیلی بزرگ، یک کابوس برای کشاورزان باشد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394B7-D994-4017-A11F-B04521F3C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1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جنبه منحصر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بفرد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ازدحام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ملخ‌ها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این است که رفتار گروهی هم در بین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ملخ‌های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پوره (نوزاد حشرات را که از نظر شکل شبیه والدین بوده و تنها از نظر جثه کوچکتر هستند) و هم در بین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ملخ‌های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بزرگسال و بالغ دیده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می‌شود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مشخصه و ویژگی اصلی گروه در مرحله لارو حرکت آرام و گام های کوچک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ملخ‌ها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می‌باشد. در مقابل، حرکت های ناگهانی و بلند از ویژگی های اساسی گروه در </a:t>
            </a:r>
            <a:r>
              <a:rPr lang="fa-I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بزرگسالیست</a:t>
            </a:r>
            <a:r>
              <a:rPr lang="fa-I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695207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kern="12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lang="en-US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تعامل اجتماعی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𝑆_𝑖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تعامل اجتماعی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226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a-IR" dirty="0"/>
                  <a:t>بسته به نزدیکی یا دوری یه ملخ از ملخ مورد نظر، ملخ  ای ایم تعامل اجتماعی</a:t>
                </a:r>
                <a:r>
                  <a:rPr lang="fa-IR" baseline="0" dirty="0"/>
                  <a:t> حساب شده </a:t>
                </a:r>
                <a:endParaRPr lang="en-US" baseline="0" dirty="0"/>
              </a:p>
              <a:p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یک تابع برای تعریف فشار نیروی اجتماعی می‌باشد.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a-IR" dirty="0"/>
                  <a:t>بسته به نزدیکی یا دوری یه ملخ از ملخ مورد نظر، ملخ  ای ایم تعامل اجتماعی</a:t>
                </a:r>
                <a:r>
                  <a:rPr lang="fa-IR" baseline="0" dirty="0"/>
                  <a:t> حساب شده </a:t>
                </a:r>
                <a:endParaRPr lang="en-US" baseline="0" dirty="0"/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𝑠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یک تابع برای تعریف فشار نیروی اجتماعی می‌باشد.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088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شدت جاذبه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14:m>
                  <m:oMath xmlns:m="http://schemas.openxmlformats.org/officeDocument/2006/math">
                    <m:r>
                      <a:rPr lang="en-US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طول مقیاس جاذبه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شدت جاذبه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𝑙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طول مقیاس جاذبه 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43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394B7-D994-4017-A11F-B04521F3C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23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مدل مفهومی از </a:t>
                </a:r>
                <a:r>
                  <a:rPr lang="fa-I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تراکنش‌های</a:t>
                </a: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بین </a:t>
                </a:r>
                <a:r>
                  <a:rPr lang="fa-I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ملخ‌ها</a:t>
                </a: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و منطقه آسایش</a:t>
                </a:r>
              </a:p>
              <a:p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ما فاصله بین دو ملخ را به بازه </a:t>
                </a:r>
                <a14:m>
                  <m:oMath xmlns:m="http://schemas.openxmlformats.org/officeDocument/2006/math"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[</m:t>
                    </m:r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a:rPr lang="en-US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</m:t>
                    </m:r>
                  </m:oMath>
                </a14:m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نگاشت می‌کنیم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مدل مفهومی از </a:t>
                </a:r>
                <a:r>
                  <a:rPr lang="fa-I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تراکنش‌های</a:t>
                </a: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بین </a:t>
                </a:r>
                <a:r>
                  <a:rPr lang="fa-I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ملخ‌ها</a:t>
                </a:r>
                <a:r>
                  <a:rPr lang="fa-I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و منطقه آسایش</a:t>
                </a:r>
              </a:p>
              <a:p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ما فاصله بین دو ملخ را به بازه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[1.4]</a:t>
                </a:r>
                <a:r>
                  <a:rPr lang="fa-I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نگاشت می‌کنیم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394B7-D994-4017-A11F-B04521F3C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94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8F3771B-9354-4F64-A46A-C4572EA1BD5D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74034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1E721-B971-4535-8A87-A26F56B56294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8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0AF8-1317-4FB3-942A-624D54DD0F71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58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B541-53A4-46D3-9A17-AE1EE1A2A14E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7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71B7034-A9C7-453E-8364-2A8F454AAD3A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83125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A1ED2-7361-4727-B278-40B2B7E856CA}" type="datetime1">
              <a:rPr lang="en-US" smtClean="0"/>
              <a:t>Jul 5,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F57A6-9E98-4A5D-9688-43241BFC09EF}" type="datetime1">
              <a:rPr lang="en-US" smtClean="0"/>
              <a:t>Jul 5,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5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7767F-56EA-4D0C-9166-1D80E1FCBF5A}" type="datetime1">
              <a:rPr lang="en-US" smtClean="0"/>
              <a:t>Jul 5,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80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4DC8E-EA42-4376-B006-BF2CDCFDA37A}" type="datetime1">
              <a:rPr lang="en-US" smtClean="0"/>
              <a:t>Jul 5,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05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77DD64-E901-4DAD-BACE-6C3AAC501641}" type="datetime1">
              <a:rPr lang="en-US" smtClean="0"/>
              <a:t>Jul 5,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11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2026769-0326-4EF5-9328-8D38A30874A9}" type="datetime1">
              <a:rPr lang="en-US" smtClean="0"/>
              <a:t>Jul 5,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236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FBF1971-A25B-48E6-B2E1-9872DDAC0827}" type="datetime1">
              <a:rPr lang="en-US" smtClean="0"/>
              <a:t>Jul 5,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F397453-70E7-4EC5-8506-59161DB72C5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089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cap="none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000" b="0" i="0" cap="none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Grasshopper</m:t>
                          </m:r>
                          <m:r>
                            <m:rPr>
                              <m:nor/>
                            </m:rPr>
                            <a:rPr lang="en-US" sz="4000" b="0" i="0" cap="none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b="0" i="0" cap="none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Optimization</m:t>
                          </m:r>
                          <m:r>
                            <m:rPr>
                              <m:nor/>
                            </m:rPr>
                            <a:rPr lang="en-US" sz="4000" b="0" i="0" cap="none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i="0" cap="none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Algorithm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4000" b="0" i="0" cap="none" dirty="0" smtClean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GOA</m:t>
                          </m:r>
                          <m:r>
                            <m:rPr>
                              <m:nor/>
                            </m:rPr>
                            <a:rPr lang="en-US" sz="4000" cap="none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2400" cap="none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3"/>
                <a:stretch>
                  <a:fillRect l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41FCFEC1-D2FA-45B7-A962-318372E4F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By Hussein Asshabi</a:t>
            </a:r>
          </a:p>
        </p:txBody>
      </p:sp>
    </p:spTree>
    <p:extLst>
      <p:ext uri="{BB962C8B-B14F-4D97-AF65-F5344CB8AC3E}">
        <p14:creationId xmlns:p14="http://schemas.microsoft.com/office/powerpoint/2010/main" val="3263230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4925F98-54BD-4F4B-B2A6-AFD69C134E62}"/>
              </a:ext>
            </a:extLst>
          </p:cNvPr>
          <p:cNvSpPr/>
          <p:nvPr/>
        </p:nvSpPr>
        <p:spPr>
          <a:xfrm>
            <a:off x="2354893" y="698326"/>
            <a:ext cx="588724" cy="579329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832D3A-973B-4556-97A5-AF701AE53326}"/>
                  </a:ext>
                </a:extLst>
              </p:cNvPr>
              <p:cNvSpPr/>
              <p:nvPr/>
            </p:nvSpPr>
            <p:spPr>
              <a:xfrm>
                <a:off x="4838822" y="3049986"/>
                <a:ext cx="2666756" cy="7580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a-I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4000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fa-IR" sz="4000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fa-I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a-IR" sz="4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a-I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a-IR" sz="40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fa-IR" sz="4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832D3A-973B-4556-97A5-AF701AE53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22" y="3049986"/>
                <a:ext cx="2666756" cy="7580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BD18D20-1F1D-4BF3-BFC4-8DD2B4AB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E631E-A96C-43F5-9FA0-C9444E7E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02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07773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4925F98-54BD-4F4B-B2A6-AFD69C134E62}"/>
              </a:ext>
            </a:extLst>
          </p:cNvPr>
          <p:cNvSpPr/>
          <p:nvPr/>
        </p:nvSpPr>
        <p:spPr>
          <a:xfrm>
            <a:off x="3306871" y="685800"/>
            <a:ext cx="588724" cy="579329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DD61E2-FCA6-41A2-8D97-37259F26E882}"/>
                  </a:ext>
                </a:extLst>
              </p:cNvPr>
              <p:cNvSpPr/>
              <p:nvPr/>
            </p:nvSpPr>
            <p:spPr>
              <a:xfrm>
                <a:off x="4987420" y="3075057"/>
                <a:ext cx="236955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a-I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4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4000" i="1">
                          <a:latin typeface="Cambria Math" panose="02040503050406030204" pitchFamily="18" charset="0"/>
                        </a:rPr>
                        <m:t>𝑢</m:t>
                      </m:r>
                      <m:acc>
                        <m:accPr>
                          <m:chr m:val="̂"/>
                          <m:ctrlPr>
                            <a:rPr lang="fa-IR" sz="4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a-I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a-IR" sz="4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a-IR" sz="4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DD61E2-FCA6-41A2-8D97-37259F26E8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420" y="3075057"/>
                <a:ext cx="2369559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90931B-957C-48C7-B24D-07DEE321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A54A81-20E5-4491-9AF1-2F5F9311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L 0.07774 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/>
              <p:nvPr/>
            </p:nvSpPr>
            <p:spPr>
              <a:xfrm>
                <a:off x="3205855" y="2774914"/>
                <a:ext cx="6488828" cy="1655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  <m: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a-I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fa-IR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sz="2800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a-IR" sz="28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a-IR" sz="2800" i="1">
                          <a:latin typeface="Cambria Math" panose="02040503050406030204" pitchFamily="18" charset="0"/>
                        </a:rPr>
                        <m:t>𝑢</m:t>
                      </m:r>
                      <m:acc>
                        <m:accPr>
                          <m:chr m:val="̂"/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55" y="2774914"/>
                <a:ext cx="6488828" cy="1655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Mathematical Model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06248" y="3203672"/>
                <a:ext cx="29861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48" y="3203672"/>
                <a:ext cx="29861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82269-E93A-42D2-952A-E0715F51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ABA84-894D-4591-ABD7-9DFB0E05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Swarm Behavior 2D Space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6FD58-E14D-4B18-A77B-1A6D0519BCD4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094" t="16410" r="7196" b="2911"/>
          <a:stretch/>
        </p:blipFill>
        <p:spPr bwMode="auto">
          <a:xfrm>
            <a:off x="2022284" y="1428750"/>
            <a:ext cx="9075757" cy="4859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C3BFB-3D4E-4161-8192-71ABFE5E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89814-D6EF-4A8E-901B-948252A5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6095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Swarm Behavior 3D Space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E9A3E-5E53-4546-960D-AF0D54A61127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8659" t="16070" r="7778" b="4580"/>
          <a:stretch/>
        </p:blipFill>
        <p:spPr bwMode="auto">
          <a:xfrm>
            <a:off x="2455362" y="1538745"/>
            <a:ext cx="8680277" cy="4633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9DB6A-9E18-4F23-B74D-548FE20F5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DE8867-E0AF-459A-8D51-2D36808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/>
              <p:nvPr/>
            </p:nvSpPr>
            <p:spPr>
              <a:xfrm>
                <a:off x="3205855" y="2774914"/>
                <a:ext cx="6488828" cy="1655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a-I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  <m: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a-I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a-IR" sz="2800" i="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fa-I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a-IR" sz="2800" i="0">
                                      <a:latin typeface="Cambria Math" panose="02040503050406030204" pitchFamily="18" charset="0"/>
                                    </a:rPr>
                                    <m:t>ij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fa-IR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a-IR" sz="2800" i="1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fa-IR" sz="28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a-IR" sz="2800" i="1">
                          <a:latin typeface="Cambria Math" panose="02040503050406030204" pitchFamily="18" charset="0"/>
                        </a:rPr>
                        <m:t>𝑢</m:t>
                      </m:r>
                      <m:acc>
                        <m:accPr>
                          <m:chr m:val="̂"/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855" y="2774914"/>
                <a:ext cx="6488828" cy="1655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Mathematical Model</a:t>
            </a:r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82269-E93A-42D2-952A-E0715F51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ABA84-894D-4591-ABD7-9DFB0E05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85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/>
              <p:nvPr/>
            </p:nvSpPr>
            <p:spPr>
              <a:xfrm>
                <a:off x="2742392" y="2799966"/>
                <a:ext cx="7282570" cy="1471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eqAr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𝑙𝑏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 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fa-IR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631CD-4335-4EE4-9CA0-468E77E201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392" y="2799966"/>
                <a:ext cx="7282570" cy="14719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Final Mathematical Model</a:t>
            </a:r>
            <a:endParaRPr lang="fa-I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02D9C-8BDB-49E6-8E38-D8CB5BF9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7DA62-193A-46C5-96B1-D997267DB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4797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Features</a:t>
            </a:r>
            <a:endParaRPr lang="fa-IR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In Exploration</a:t>
            </a:r>
            <a:endParaRPr lang="fa-IR" sz="2400" b="1" dirty="0"/>
          </a:p>
          <a:p>
            <a:pPr marL="502920" lvl="1" indent="0">
              <a:buNone/>
            </a:pPr>
            <a:r>
              <a:rPr lang="en-US" sz="2400" dirty="0"/>
              <a:t>the search agents are encouraged to move abruptly</a:t>
            </a:r>
          </a:p>
          <a:p>
            <a:pPr marL="502920" lvl="1" indent="0">
              <a:buNone/>
            </a:pPr>
            <a:endParaRPr lang="en-US" sz="2400" dirty="0"/>
          </a:p>
          <a:p>
            <a:pPr marL="0" indent="-27432">
              <a:buNone/>
            </a:pPr>
            <a:r>
              <a:rPr lang="en-US" sz="2400" b="1" dirty="0"/>
              <a:t>In Exploitation</a:t>
            </a:r>
            <a:endParaRPr lang="fa-IR" sz="2400" b="1" dirty="0"/>
          </a:p>
          <a:p>
            <a:pPr marL="502920" lvl="1" indent="0">
              <a:buNone/>
            </a:pPr>
            <a:r>
              <a:rPr lang="en-US" sz="2400" dirty="0"/>
              <a:t>while grasshoppers tend to move locally during exploitation</a:t>
            </a:r>
            <a:endParaRPr lang="fa-IR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899E2-8AAD-4F36-897D-4BDCDF1DF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30CAC-D17C-473F-9A0C-412E72D49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FCC5-BE8D-4E69-8FA4-C380E743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Semicode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73DDF-BEC7-4B5A-A40E-86AA6A2E7E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1716" t="24729" r="17072" b="5761"/>
          <a:stretch/>
        </p:blipFill>
        <p:spPr bwMode="auto">
          <a:xfrm>
            <a:off x="2730674" y="1727157"/>
            <a:ext cx="7603298" cy="41726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C68A7F-8256-4EC7-ADD2-C9D21E8C1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421D2A-4A8B-44E5-B4FD-3E9100B2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837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29CE-AF7D-4125-933C-4FE4FEA9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Behavior of grasshoppers around a stationary Target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A310DC-8867-43F2-BAB7-913C11776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802"/>
          <a:stretch/>
        </p:blipFill>
        <p:spPr>
          <a:xfrm>
            <a:off x="2222343" y="2286000"/>
            <a:ext cx="3965515" cy="3581400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FFDD588-6065-43E3-A32D-9AB22C6D5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01"/>
          <a:stretch/>
        </p:blipFill>
        <p:spPr>
          <a:xfrm>
            <a:off x="6414247" y="2097396"/>
            <a:ext cx="4244787" cy="407480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B0063-704E-4A23-8423-7C1D12B6B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6751A9-2082-426A-82B8-39AD17C5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44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30E4-573A-4DFD-AC87-DE013CDB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D8365A-E9F3-4991-9718-10FC29CA38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815880"/>
              </p:ext>
            </p:extLst>
          </p:nvPr>
        </p:nvGraphicFramePr>
        <p:xfrm>
          <a:off x="760763" y="1831969"/>
          <a:ext cx="9601200" cy="4205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9448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21DB9B-EFA4-4438-B756-2FB27ED1D4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graphicEl>
                                              <a:dgm id="{3321DB9B-EFA4-4438-B756-2FB27ED1D4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14A6D3-E8AF-46DB-9939-59B2F6A82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4">
                                            <p:graphicEl>
                                              <a:dgm id="{7614A6D3-E8AF-46DB-9939-59B2F6A829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7A3366-17D7-4418-A275-4C9EA7136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4">
                                            <p:graphicEl>
                                              <a:dgm id="{667A3366-17D7-4418-A275-4C9EA7136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FA35EB-CF98-4F38-B30E-03BB6D8D7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">
                                            <p:graphicEl>
                                              <a:dgm id="{13FA35EB-CF98-4F38-B30E-03BB6D8D7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5E0143-3D60-4B56-9B90-0B2725FB0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">
                                            <p:graphicEl>
                                              <a:dgm id="{655E0143-3D60-4B56-9B90-0B2725FB0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FE95FB-7F36-44E8-9AF6-C653EF87D6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">
                                            <p:graphicEl>
                                              <a:dgm id="{C7FE95FB-7F36-44E8-9AF6-C653EF87D6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BDCF1D-0023-4B4A-A921-8508B2488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4">
                                            <p:graphicEl>
                                              <a:dgm id="{A1BDCF1D-0023-4B4A-A921-8508B2488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A16C3ED-F59B-4650-B778-AEAA90FF2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">
                                            <p:graphicEl>
                                              <a:dgm id="{AA16C3ED-F59B-4650-B778-AEAA90FF2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7323BA7-25FB-4434-A074-25BF1B3DA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">
                                            <p:graphicEl>
                                              <a:dgm id="{17323BA7-25FB-4434-A074-25BF1B3DA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2273F46-3095-4547-B6B6-E474999EFA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4">
                                            <p:graphicEl>
                                              <a:dgm id="{82273F46-3095-4547-B6B6-E474999EFA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0DA4D8-9CBB-40F9-B75F-8CCBE81790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4">
                                            <p:graphicEl>
                                              <a:dgm id="{FF0DA4D8-9CBB-40F9-B75F-8CCBE81790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1E12E5-025B-4704-8FF4-384E4B7ED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4">
                                            <p:graphicEl>
                                              <a:dgm id="{A31E12E5-025B-4704-8FF4-384E4B7ED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C03159-9BD3-491A-9FD3-05FAA3745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4">
                                            <p:graphicEl>
                                              <a:dgm id="{B3C03159-9BD3-491A-9FD3-05FAA37451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4C2648-EB48-4260-A1A8-F14153265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Behavior of grasshoppers around a mobile Target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EA91038A-0F72-4F17-AE06-4FF7AE0C4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98"/>
          <a:stretch/>
        </p:blipFill>
        <p:spPr>
          <a:xfrm>
            <a:off x="2238001" y="2337669"/>
            <a:ext cx="3934199" cy="3581400"/>
          </a:xfrm>
          <a:prstGeom prst="rect">
            <a:avLst/>
          </a:prstGeom>
        </p:spPr>
      </p:pic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E6A17ECE-A3A6-4B75-B704-8E530A5B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040" r="-710"/>
          <a:stretch/>
        </p:blipFill>
        <p:spPr>
          <a:xfrm>
            <a:off x="6425815" y="2033912"/>
            <a:ext cx="4545945" cy="4138288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5986A10-CF9F-4F8E-838D-2F57A0862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9575B7-39EF-4FD1-9BD4-41C56BB7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37A560-90B7-4DF4-97A4-A4DC9703C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69" y="1991639"/>
            <a:ext cx="10356261" cy="40511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7D589F-EFC1-48D4-8C13-0F64DA73B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sz="4000" dirty="0"/>
              <a:t>Behavior of grasshoppers on a unimodal test function and a multi-modal test function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721C6D-4620-4919-B2E3-A38C532F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4C5F4-57D8-4F58-9E15-A67A1390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FCB8-DE43-4B7E-972B-6FF3505B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9" y="4496844"/>
            <a:ext cx="10440626" cy="822173"/>
          </a:xfrm>
        </p:spPr>
        <p:txBody>
          <a:bodyPr>
            <a:noAutofit/>
          </a:bodyPr>
          <a:lstStyle/>
          <a:p>
            <a:r>
              <a:rPr lang="en-US" sz="5400" cap="none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125264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F405-4BFE-406C-BD5C-0F740B5A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71479-D74E-48BD-B65D-D179C2180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Built in 2017</a:t>
            </a:r>
          </a:p>
          <a:p>
            <a:pPr lvl="2"/>
            <a:r>
              <a:rPr lang="en-US" sz="2000" dirty="0"/>
              <a:t>By </a:t>
            </a:r>
            <a:r>
              <a:rPr lang="en-US" sz="2000" dirty="0" err="1"/>
              <a:t>Shahrzad</a:t>
            </a:r>
            <a:r>
              <a:rPr lang="en-US" sz="2000" dirty="0"/>
              <a:t> </a:t>
            </a:r>
            <a:r>
              <a:rPr lang="en-US" sz="2000" dirty="0" err="1"/>
              <a:t>Saremi</a:t>
            </a:r>
            <a:r>
              <a:rPr lang="en-US" sz="2000" dirty="0"/>
              <a:t>, </a:t>
            </a:r>
            <a:r>
              <a:rPr lang="en-US" sz="2000" dirty="0" err="1"/>
              <a:t>Seyedali</a:t>
            </a:r>
            <a:r>
              <a:rPr lang="en-US" sz="2000" dirty="0"/>
              <a:t> </a:t>
            </a:r>
            <a:r>
              <a:rPr lang="en-US" sz="2000" dirty="0" err="1"/>
              <a:t>Mirjalili</a:t>
            </a:r>
            <a:r>
              <a:rPr lang="en-US" sz="2000" dirty="0"/>
              <a:t>, Andrew Lewis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200" dirty="0"/>
              <a:t>One of the most powerful one</a:t>
            </a:r>
          </a:p>
          <a:p>
            <a:r>
              <a:rPr lang="en-US" sz="2200" dirty="0"/>
              <a:t>Grasshoppers are usually seen individually in nature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EA1267-2610-42E6-AB72-F45A0D1B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AD215-E95B-47EB-9592-51868FD39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0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D7DDA1-FBB5-4FA5-8B88-0F7793EE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 Of Grasshoppers</a:t>
            </a:r>
          </a:p>
        </p:txBody>
      </p:sp>
      <p:pic>
        <p:nvPicPr>
          <p:cNvPr id="6158" name="Picture 14" descr="Grasshopper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5097" y="2738258"/>
            <a:ext cx="3291378" cy="194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pngimg.com/uploads/grasshopper/grasshopper_PN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16" y="2880061"/>
            <a:ext cx="3494932" cy="179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http://idtools.org/id/grasshoppers/images/fs_images/A_elliotti_eggs_o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91" b="91582" l="10000" r="90462">
                        <a14:foregroundMark x1="40385" y1="30805" x2="40385" y2="30805"/>
                        <a14:foregroundMark x1="37231" y1="31545" x2="37231" y2="31545"/>
                        <a14:foregroundMark x1="35846" y1="26272" x2="35846" y2="26272"/>
                        <a14:foregroundMark x1="40000" y1="19426" x2="40000" y2="19426"/>
                        <a14:foregroundMark x1="44308" y1="17206" x2="44308" y2="17206"/>
                        <a14:foregroundMark x1="51462" y1="14616" x2="51462" y2="14616"/>
                        <a14:foregroundMark x1="55462" y1="16651" x2="55462" y2="16651"/>
                        <a14:foregroundMark x1="50000" y1="23404" x2="50000" y2="23404"/>
                        <a14:foregroundMark x1="45923" y1="25624" x2="45923" y2="25624"/>
                        <a14:foregroundMark x1="53923" y1="27105" x2="53923" y2="27105"/>
                        <a14:foregroundMark x1="47385" y1="35245" x2="47385" y2="35245"/>
                        <a14:foregroundMark x1="51231" y1="34968" x2="51231" y2="34968"/>
                        <a14:foregroundMark x1="62846" y1="32285" x2="62846" y2="32285"/>
                        <a14:foregroundMark x1="57077" y1="10731" x2="57077" y2="10731"/>
                        <a14:foregroundMark x1="50846" y1="18686" x2="50846" y2="18686"/>
                        <a14:foregroundMark x1="47538" y1="14431" x2="47538" y2="14431"/>
                        <a14:foregroundMark x1="40308" y1="22664" x2="40308" y2="22664"/>
                        <a14:foregroundMark x1="37000" y1="22849" x2="37000" y2="22849"/>
                        <a14:foregroundMark x1="37846" y1="25532" x2="37846" y2="25532"/>
                        <a14:foregroundMark x1="33769" y1="27567" x2="33769" y2="27567"/>
                        <a14:foregroundMark x1="53769" y1="12211" x2="53769" y2="12211"/>
                        <a14:foregroundMark x1="90462" y1="78353" x2="90462" y2="78353"/>
                        <a14:foregroundMark x1="70000" y1="91582" x2="70000" y2="91582"/>
                        <a14:foregroundMark x1="10308" y1="66512" x2="10308" y2="66512"/>
                        <a14:foregroundMark x1="28385" y1="58094" x2="28385" y2="58094"/>
                        <a14:foregroundMark x1="27615" y1="58094" x2="27615" y2="58094"/>
                        <a14:backgroundMark x1="19923" y1="85291" x2="19923" y2="852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986" y="3065691"/>
            <a:ext cx="1940956" cy="16142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8484D01-3623-425A-B0AC-C0DA1D5C850E}"/>
              </a:ext>
            </a:extLst>
          </p:cNvPr>
          <p:cNvCxnSpPr>
            <a:cxnSpLocks/>
            <a:stCxn id="1026" idx="2"/>
            <a:endCxn id="13" idx="2"/>
          </p:cNvCxnSpPr>
          <p:nvPr/>
        </p:nvCxnSpPr>
        <p:spPr>
          <a:xfrm rot="5400000">
            <a:off x="6121573" y="1116842"/>
            <a:ext cx="12700" cy="7126218"/>
          </a:xfrm>
          <a:prstGeom prst="bentConnector3">
            <a:avLst>
              <a:gd name="adj1" fmla="val 5843835"/>
            </a:avLst>
          </a:prstGeom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521FDD3-A517-49D8-A4B2-F4AD2E1352CA}"/>
              </a:ext>
            </a:extLst>
          </p:cNvPr>
          <p:cNvCxnSpPr>
            <a:cxnSpLocks/>
          </p:cNvCxnSpPr>
          <p:nvPr/>
        </p:nvCxnSpPr>
        <p:spPr>
          <a:xfrm>
            <a:off x="3654202" y="3780006"/>
            <a:ext cx="876155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60C269A-26BB-4C52-B3A9-D501667677C7}"/>
              </a:ext>
            </a:extLst>
          </p:cNvPr>
          <p:cNvCxnSpPr>
            <a:cxnSpLocks/>
            <a:endCxn id="1026" idx="1"/>
          </p:cNvCxnSpPr>
          <p:nvPr/>
        </p:nvCxnSpPr>
        <p:spPr>
          <a:xfrm>
            <a:off x="7214992" y="3780006"/>
            <a:ext cx="722224" cy="0"/>
          </a:xfrm>
          <a:prstGeom prst="straightConnector1">
            <a:avLst/>
          </a:prstGeom>
          <a:ln w="1905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347DF9-7FD4-46B1-AB9B-00AD69382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BDE2E-D447-4B0E-89C2-FFFA68E6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93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Mathematical Model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806248" y="3203672"/>
                <a:ext cx="29861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a-IR" sz="2800" b="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2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48" y="3203672"/>
                <a:ext cx="298613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806248" y="3719658"/>
                <a:ext cx="3789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a-IR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a-IR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28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a-IR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a-IR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48" y="3719658"/>
                <a:ext cx="3789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371600" y="5282084"/>
            <a:ext cx="8018675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+mj-lt"/>
                <a:ea typeface="Calibri" panose="020F0502020204030204" pitchFamily="34" charset="0"/>
              </a:rPr>
              <a:t>where r</a:t>
            </a:r>
            <a:r>
              <a:rPr lang="en-US" sz="2400" baseline="-25000" dirty="0">
                <a:latin typeface="+mj-lt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 , r</a:t>
            </a:r>
            <a:r>
              <a:rPr lang="en-US" sz="2400" baseline="-25000" dirty="0">
                <a:latin typeface="+mj-lt"/>
                <a:ea typeface="Calibri" panose="020F0502020204030204" pitchFamily="34" charset="0"/>
              </a:rPr>
              <a:t>2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 , and r</a:t>
            </a:r>
            <a:r>
              <a:rPr lang="en-US" sz="2400" baseline="-25000" dirty="0">
                <a:latin typeface="+mj-lt"/>
                <a:ea typeface="Calibri" panose="020F0502020204030204" pitchFamily="34" charset="0"/>
              </a:rPr>
              <a:t>3</a:t>
            </a:r>
            <a:r>
              <a:rPr lang="en-US" sz="2400" dirty="0">
                <a:latin typeface="+mj-lt"/>
                <a:ea typeface="Calibri" panose="020F0502020204030204" pitchFamily="34" charset="0"/>
              </a:rPr>
              <a:t> are random numbers in [0,1]</a:t>
            </a:r>
            <a:endParaRPr lang="en-US" sz="24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E5D87-05FF-422B-97CB-86EE52D51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2C682-421D-4695-974E-BCDC8419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2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3.33333E-6 -0.1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316992" y="2509934"/>
                <a:ext cx="4211455" cy="1838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sz="32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fa-IR" sz="3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a-IR" sz="3200" b="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fa-I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fa-IR" sz="3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fa-IR" sz="32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3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3200" b="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a-IR" sz="32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fa-IR" sz="3200" b="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fa-IR" sz="32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a-IR" sz="3200" b="0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a-IR" sz="32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sub>
                        <m:sup>
                          <m:r>
                            <a:rPr lang="fa-IR" sz="32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a-IR" sz="3200" b="0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fa-IR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32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a-IR" sz="3200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fa-IR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a-I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3200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fa-IR" sz="3200" b="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fa-IR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92" y="2509934"/>
                <a:ext cx="4211455" cy="18381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823E44E-4F35-4225-B594-028F98657907}"/>
              </a:ext>
            </a:extLst>
          </p:cNvPr>
          <p:cNvSpPr/>
          <p:nvPr/>
        </p:nvSpPr>
        <p:spPr>
          <a:xfrm>
            <a:off x="2354893" y="698326"/>
            <a:ext cx="588724" cy="579329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D4EFB-F5C8-43BA-A447-154394E9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CD445-AF21-4F5A-8729-C8624449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12284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3"/>
          <a:srcRect t="14063" r="3426" b="6259"/>
          <a:stretch/>
        </p:blipFill>
        <p:spPr bwMode="auto">
          <a:xfrm>
            <a:off x="2927914" y="1910994"/>
            <a:ext cx="6544822" cy="30360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42334" y="2915973"/>
                <a:ext cx="3115981" cy="684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8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fa-IR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2800" i="1"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f>
                            <m:f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sup>
                      </m:sSup>
                      <m:r>
                        <a:rPr lang="fa-IR" sz="28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fa-IR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34" y="2915973"/>
                <a:ext cx="3115981" cy="684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6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a-IR" sz="3600" dirty="0"/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C6F366EF-74B1-4E41-B511-6D4615F55A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71600" y="685800"/>
                <a:ext cx="9601200" cy="1330890"/>
              </a:xfr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4925F98-54BD-4F4B-B2A6-AFD69C134E62}"/>
              </a:ext>
            </a:extLst>
          </p:cNvPr>
          <p:cNvSpPr/>
          <p:nvPr/>
        </p:nvSpPr>
        <p:spPr>
          <a:xfrm>
            <a:off x="2354893" y="698326"/>
            <a:ext cx="588724" cy="579329"/>
          </a:xfrm>
          <a:prstGeom prst="rect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55725C-80C8-4525-9732-2B16A5D0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B962B-8A0C-4F38-99C5-34BB5150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752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3.54167E-6 0.3469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086A13-F80B-48DF-A037-AA7FDD54178D}"/>
              </a:ext>
            </a:extLst>
          </p:cNvPr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3578" t="24105" r="2853" b="14261"/>
          <a:stretch/>
        </p:blipFill>
        <p:spPr bwMode="auto">
          <a:xfrm>
            <a:off x="2167816" y="2171700"/>
            <a:ext cx="8478618" cy="3139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8F4B038-5749-4A8F-9ADB-CA6B7862EA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fa-IR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a-IR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f>
                            <m:fPr>
                              <m:ctrlPr>
                                <a:rPr lang="fa-I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sz="36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a-IR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sup>
                      </m:sSup>
                      <m:r>
                        <a:rPr lang="fa-IR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a-IR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fa-IR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8F4B038-5749-4A8F-9ADB-CA6B7862E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841735-257E-4B80-B7C2-FB2882AA2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97222-DF69-40C7-B545-1EC4B76A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953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8F4B038-5749-4A8F-9ADB-CA6B7862EA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a-I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fa-IR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a-IR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f>
                            <m:fPr>
                              <m:ctrlPr>
                                <a:rPr lang="fa-I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a-IR" sz="3600" b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fa-IR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</m:sup>
                      </m:sSup>
                      <m:r>
                        <a:rPr lang="fa-IR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fa-I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fa-IR" sz="3600" b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a-IR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fa-IR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28F4B038-5749-4A8F-9ADB-CA6B7862E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5C9EBB7-6592-468F-A014-4E62A9534ACE}"/>
              </a:ext>
            </a:extLst>
          </p:cNvPr>
          <p:cNvPicPr/>
          <p:nvPr/>
        </p:nvPicPr>
        <p:blipFill rotWithShape="1">
          <a:blip r:embed="rId4"/>
          <a:srcRect l="8660" t="17747" r="5319" b="2911"/>
          <a:stretch/>
        </p:blipFill>
        <p:spPr bwMode="auto">
          <a:xfrm>
            <a:off x="3097047" y="1858549"/>
            <a:ext cx="6802653" cy="3527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10F3E0-8C45-4E8F-BE63-0C72C728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Grasshopper Optimization Algorithm (GOA)  Hussein Asshabi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17F9FD-9C7F-42CD-8B00-DF024EE7A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97453-70E7-4EC5-8506-59161DB72C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49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964</Words>
  <Application>Microsoft Office PowerPoint</Application>
  <PresentationFormat>Widescreen</PresentationFormat>
  <Paragraphs>128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Cambria Math</vt:lpstr>
      <vt:lpstr>Franklin Gothic Book</vt:lpstr>
      <vt:lpstr>Crop</vt:lpstr>
      <vt:lpstr>〖"Grasshopper Optimization Algorithm" 〗^"GOA " </vt:lpstr>
      <vt:lpstr>Contents</vt:lpstr>
      <vt:lpstr>A Little Intro</vt:lpstr>
      <vt:lpstr>Life Cycle Of Grasshoppers</vt:lpstr>
      <vt:lpstr>The Mathematical Model</vt:lpstr>
      <vt:lpstr>X_i=S_i+G_i+A_i</vt:lpstr>
      <vt:lpstr>X_i=S_i+G_i+A_i</vt:lpstr>
      <vt:lpstr>S(r)=fⅇ^((-r)/l)-ⅇ^(-r)</vt:lpstr>
      <vt:lpstr>S(d_ij )=fⅇ^((-r)/l)-ⅇ^(-r)</vt:lpstr>
      <vt:lpstr>X_i=S_i+G_i+A_i</vt:lpstr>
      <vt:lpstr>X_i=S_i+G_i+A_i</vt:lpstr>
      <vt:lpstr>The Mathematical Model</vt:lpstr>
      <vt:lpstr>Swarm Behavior 2D Space</vt:lpstr>
      <vt:lpstr>Swarm Behavior 3D Space</vt:lpstr>
      <vt:lpstr>The Mathematical Model</vt:lpstr>
      <vt:lpstr>The Final Mathematical Model</vt:lpstr>
      <vt:lpstr>Features</vt:lpstr>
      <vt:lpstr>Semicode</vt:lpstr>
      <vt:lpstr>Behavior of grasshoppers around a stationary Target</vt:lpstr>
      <vt:lpstr>Behavior of grasshoppers around a mobile Target</vt:lpstr>
      <vt:lpstr>Behavior of grasshoppers on a unimodal test function and a multi-modal test function</vt:lpstr>
      <vt:lpstr>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Pedram Asshabi</dc:creator>
  <cp:lastModifiedBy>Pedram Asshabi</cp:lastModifiedBy>
  <cp:revision>109</cp:revision>
  <dcterms:created xsi:type="dcterms:W3CDTF">2019-05-20T09:41:08Z</dcterms:created>
  <dcterms:modified xsi:type="dcterms:W3CDTF">2019-07-04T22:45:01Z</dcterms:modified>
</cp:coreProperties>
</file>